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3DEB9-E9D4-4D1E-AB4D-43C7E4A71736}" type="datetimeFigureOut">
              <a:rPr lang="ru-RU" smtClean="0"/>
              <a:t>07.01.2002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CB6241C-688F-417A-B005-6AB32FAF20D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3DEB9-E9D4-4D1E-AB4D-43C7E4A71736}" type="datetimeFigureOut">
              <a:rPr lang="ru-RU" smtClean="0"/>
              <a:t>07.01.2002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241C-688F-417A-B005-6AB32FAF20D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3DEB9-E9D4-4D1E-AB4D-43C7E4A71736}" type="datetimeFigureOut">
              <a:rPr lang="ru-RU" smtClean="0"/>
              <a:t>07.01.2002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241C-688F-417A-B005-6AB32FAF20D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3DEB9-E9D4-4D1E-AB4D-43C7E4A71736}" type="datetimeFigureOut">
              <a:rPr lang="ru-RU" smtClean="0"/>
              <a:t>07.01.2002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CB6241C-688F-417A-B005-6AB32FAF20D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3DEB9-E9D4-4D1E-AB4D-43C7E4A71736}" type="datetimeFigureOut">
              <a:rPr lang="ru-RU" smtClean="0"/>
              <a:t>07.01.2002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241C-688F-417A-B005-6AB32FAF20D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3DEB9-E9D4-4D1E-AB4D-43C7E4A71736}" type="datetimeFigureOut">
              <a:rPr lang="ru-RU" smtClean="0"/>
              <a:t>07.01.2002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241C-688F-417A-B005-6AB32FAF20D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3DEB9-E9D4-4D1E-AB4D-43C7E4A71736}" type="datetimeFigureOut">
              <a:rPr lang="ru-RU" smtClean="0"/>
              <a:t>07.01.2002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CB6241C-688F-417A-B005-6AB32FAF20D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3DEB9-E9D4-4D1E-AB4D-43C7E4A71736}" type="datetimeFigureOut">
              <a:rPr lang="ru-RU" smtClean="0"/>
              <a:t>07.01.2002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241C-688F-417A-B005-6AB32FAF20D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3DEB9-E9D4-4D1E-AB4D-43C7E4A71736}" type="datetimeFigureOut">
              <a:rPr lang="ru-RU" smtClean="0"/>
              <a:t>07.01.2002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241C-688F-417A-B005-6AB32FAF20D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3DEB9-E9D4-4D1E-AB4D-43C7E4A71736}" type="datetimeFigureOut">
              <a:rPr lang="ru-RU" smtClean="0"/>
              <a:t>07.01.2002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241C-688F-417A-B005-6AB32FAF20D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3DEB9-E9D4-4D1E-AB4D-43C7E4A71736}" type="datetimeFigureOut">
              <a:rPr lang="ru-RU" smtClean="0"/>
              <a:t>07.01.2002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241C-688F-417A-B005-6AB32FAF20D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A93DEB9-E9D4-4D1E-AB4D-43C7E4A71736}" type="datetimeFigureOut">
              <a:rPr lang="ru-RU" smtClean="0"/>
              <a:t>07.01.2002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CB6241C-688F-417A-B005-6AB32FAF20D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diamond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>
                <a:latin typeface="Footlight MT Light" pitchFamily="18" charset="0"/>
              </a:rPr>
              <a:t>Herbstfantasie</a:t>
            </a:r>
            <a:endParaRPr lang="ru-RU" sz="8800" dirty="0"/>
          </a:p>
        </p:txBody>
      </p:sp>
      <p:pic>
        <p:nvPicPr>
          <p:cNvPr id="4" name="Содержимое 3" descr="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554162"/>
            <a:ext cx="8572560" cy="5018109"/>
          </a:xfr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9600" dirty="0" smtClean="0"/>
              <a:t>      Gemüse</a:t>
            </a:r>
            <a:endParaRPr lang="ru-RU" sz="9600" dirty="0"/>
          </a:p>
        </p:txBody>
      </p:sp>
      <p:pic>
        <p:nvPicPr>
          <p:cNvPr id="5" name="Содержимое 4" descr="01190204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5" y="1643050"/>
            <a:ext cx="1593019" cy="1571636"/>
          </a:xfrm>
        </p:spPr>
      </p:pic>
      <p:pic>
        <p:nvPicPr>
          <p:cNvPr id="6" name="Содержимое 5" descr="domates_6135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596" y="3500438"/>
            <a:ext cx="1571636" cy="1511188"/>
          </a:xfrm>
        </p:spPr>
      </p:pic>
      <p:pic>
        <p:nvPicPr>
          <p:cNvPr id="7" name="Рисунок 6" descr="0_78029_da53e178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5214950"/>
            <a:ext cx="1357322" cy="144588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071934" y="1928802"/>
            <a:ext cx="1927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Gurke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29058" y="3714752"/>
            <a:ext cx="2331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Tomate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00496" y="5500702"/>
            <a:ext cx="2417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Zwiebel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9600" dirty="0" smtClean="0"/>
              <a:t>      Gemüse</a:t>
            </a:r>
            <a:endParaRPr lang="ru-RU" sz="9600" dirty="0"/>
          </a:p>
        </p:txBody>
      </p:sp>
      <p:pic>
        <p:nvPicPr>
          <p:cNvPr id="5" name="Содержимое 4" descr="1312366970_235443908_4----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714488"/>
            <a:ext cx="1552556" cy="1468718"/>
          </a:xfrm>
        </p:spPr>
      </p:pic>
      <p:pic>
        <p:nvPicPr>
          <p:cNvPr id="6" name="Содержимое 5" descr="image_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14282" y="3357562"/>
            <a:ext cx="1529823" cy="1500197"/>
          </a:xfrm>
        </p:spPr>
      </p:pic>
      <p:pic>
        <p:nvPicPr>
          <p:cNvPr id="7" name="Рисунок 6" descr="baklazh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5072073"/>
            <a:ext cx="1500198" cy="147019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643306" y="2000240"/>
            <a:ext cx="24465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Möhren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57554" y="3643314"/>
            <a:ext cx="31121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Kartoffeln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57554" y="5357826"/>
            <a:ext cx="3116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Aubergine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herbst</a:t>
            </a:r>
            <a:r>
              <a:rPr lang="en-US" dirty="0" smtClean="0"/>
              <a:t> </a:t>
            </a:r>
            <a:r>
              <a:rPr lang="en-US" dirty="0" err="1" smtClean="0"/>
              <a:t>gehen</a:t>
            </a:r>
            <a:r>
              <a:rPr lang="en-US" dirty="0" smtClean="0"/>
              <a:t> </a:t>
            </a:r>
            <a:r>
              <a:rPr lang="en-US" dirty="0" err="1" smtClean="0"/>
              <a:t>viele</a:t>
            </a:r>
            <a:r>
              <a:rPr lang="en-US" dirty="0" smtClean="0"/>
              <a:t> kinder in die </a:t>
            </a:r>
            <a:r>
              <a:rPr lang="en-US" dirty="0" err="1" smtClean="0"/>
              <a:t>schule</a:t>
            </a:r>
            <a:endParaRPr lang="ru-RU" dirty="0"/>
          </a:p>
        </p:txBody>
      </p:sp>
      <p:pic>
        <p:nvPicPr>
          <p:cNvPr id="4" name="Содержимое 3" descr="600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500174"/>
            <a:ext cx="7000924" cy="4857784"/>
          </a:xfr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Die Jahreszeiten</a:t>
            </a:r>
            <a:endParaRPr lang="ru-RU" sz="8000" dirty="0"/>
          </a:p>
        </p:txBody>
      </p:sp>
      <p:pic>
        <p:nvPicPr>
          <p:cNvPr id="4" name="Содержимое 3" descr="four_seasons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799368"/>
            <a:ext cx="4929222" cy="4415714"/>
          </a:xfr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458200" cy="520700"/>
          </a:xfrm>
        </p:spPr>
        <p:txBody>
          <a:bodyPr>
            <a:noAutofit/>
          </a:bodyPr>
          <a:lstStyle/>
          <a:p>
            <a:r>
              <a:rPr lang="en-US" sz="7200" dirty="0" smtClean="0"/>
              <a:t>Die Wintermonate</a:t>
            </a:r>
            <a:endParaRPr lang="ru-RU" sz="7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571612"/>
            <a:ext cx="3008313" cy="4800600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  </a:t>
            </a:r>
            <a:r>
              <a:rPr lang="en-US" sz="4000" dirty="0" smtClean="0">
                <a:latin typeface="+mj-lt"/>
              </a:rPr>
              <a:t>Dezember</a:t>
            </a:r>
            <a:r>
              <a:rPr lang="en-US" sz="2400" dirty="0" smtClean="0">
                <a:latin typeface="+mj-lt"/>
              </a:rPr>
              <a:t/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/>
            </a:r>
            <a:br>
              <a:rPr lang="en-US" sz="2400" dirty="0" smtClean="0">
                <a:latin typeface="+mj-lt"/>
              </a:rPr>
            </a:br>
            <a:endParaRPr lang="en-US" sz="2400" dirty="0" smtClean="0">
              <a:latin typeface="+mj-lt"/>
            </a:endParaRPr>
          </a:p>
          <a:p>
            <a:pPr>
              <a:buFontTx/>
              <a:buChar char="-"/>
            </a:pPr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   </a:t>
            </a:r>
            <a:r>
              <a:rPr lang="en-US" sz="4000" dirty="0" smtClean="0">
                <a:latin typeface="+mj-lt"/>
              </a:rPr>
              <a:t>Januar</a:t>
            </a:r>
            <a:br>
              <a:rPr lang="en-US" sz="40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/>
            </a:r>
            <a:br>
              <a:rPr lang="en-US" sz="2400" dirty="0" smtClean="0">
                <a:latin typeface="+mj-lt"/>
              </a:rPr>
            </a:br>
            <a:endParaRPr lang="en-US" sz="2400" dirty="0" smtClean="0">
              <a:latin typeface="+mj-lt"/>
            </a:endParaRPr>
          </a:p>
          <a:p>
            <a:pPr>
              <a:buFontTx/>
              <a:buChar char="-"/>
            </a:pPr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   </a:t>
            </a:r>
            <a:r>
              <a:rPr lang="en-US" sz="4000" dirty="0" smtClean="0">
                <a:latin typeface="+mj-lt"/>
              </a:rPr>
              <a:t>Februar </a:t>
            </a:r>
            <a:endParaRPr lang="ru-RU" sz="4000" dirty="0">
              <a:latin typeface="+mj-lt"/>
            </a:endParaRPr>
          </a:p>
        </p:txBody>
      </p:sp>
      <p:pic>
        <p:nvPicPr>
          <p:cNvPr id="5" name="Содержимое 4" descr="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14678" y="1571612"/>
            <a:ext cx="5697547" cy="4929222"/>
          </a:xfr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458200" cy="520700"/>
          </a:xfrm>
        </p:spPr>
        <p:txBody>
          <a:bodyPr>
            <a:noAutofit/>
          </a:bodyPr>
          <a:lstStyle/>
          <a:p>
            <a:r>
              <a:rPr lang="de-DE" sz="6000" dirty="0" smtClean="0"/>
              <a:t>Die Frühlingsmonate</a:t>
            </a:r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500174"/>
            <a:ext cx="3008313" cy="4800600"/>
          </a:xfrm>
        </p:spPr>
        <p:txBody>
          <a:bodyPr/>
          <a:lstStyle/>
          <a:p>
            <a:r>
              <a:rPr lang="de-DE" sz="4800" dirty="0" smtClean="0">
                <a:latin typeface="+mj-lt"/>
              </a:rPr>
              <a:t>März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sz="4800" dirty="0" smtClean="0">
                <a:latin typeface="+mj-lt"/>
              </a:rPr>
              <a:t>April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sz="4800" dirty="0" smtClean="0">
                <a:latin typeface="+mj-lt"/>
              </a:rPr>
              <a:t>Mai</a:t>
            </a:r>
            <a:endParaRPr lang="ru-RU" sz="4800" dirty="0">
              <a:latin typeface="+mj-lt"/>
            </a:endParaRPr>
          </a:p>
        </p:txBody>
      </p:sp>
      <p:pic>
        <p:nvPicPr>
          <p:cNvPr id="5" name="Содержимое 4" descr="bfoto_ru_45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57422" y="1428736"/>
            <a:ext cx="6554803" cy="4929222"/>
          </a:xfr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458200" cy="520700"/>
          </a:xfrm>
        </p:spPr>
        <p:txBody>
          <a:bodyPr>
            <a:noAutofit/>
          </a:bodyPr>
          <a:lstStyle/>
          <a:p>
            <a:r>
              <a:rPr lang="en-US" sz="6600" dirty="0" smtClean="0"/>
              <a:t>Die </a:t>
            </a:r>
            <a:r>
              <a:rPr lang="en-US" sz="6600" dirty="0" err="1" smtClean="0"/>
              <a:t>Sommermonate</a:t>
            </a:r>
            <a:endParaRPr lang="ru-RU" sz="6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500174"/>
            <a:ext cx="3008313" cy="4800600"/>
          </a:xfrm>
        </p:spPr>
        <p:txBody>
          <a:bodyPr/>
          <a:lstStyle/>
          <a:p>
            <a:r>
              <a:rPr lang="en-US" sz="5400" dirty="0" err="1" smtClean="0">
                <a:latin typeface="+mj-lt"/>
              </a:rPr>
              <a:t>Juni</a:t>
            </a:r>
            <a:r>
              <a:rPr lang="en-US" sz="5400" dirty="0" smtClean="0">
                <a:latin typeface="+mj-lt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5400" dirty="0" err="1" smtClean="0">
                <a:latin typeface="+mj-lt"/>
              </a:rPr>
              <a:t>Juli</a:t>
            </a:r>
            <a:endParaRPr lang="en-US" sz="5400" dirty="0" smtClean="0">
              <a:latin typeface="+mj-lt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5400" dirty="0" smtClean="0">
                <a:latin typeface="+mj-lt"/>
              </a:rPr>
              <a:t>August</a:t>
            </a:r>
            <a:endParaRPr lang="ru-RU" sz="5400" dirty="0">
              <a:latin typeface="+mj-lt"/>
            </a:endParaRPr>
          </a:p>
        </p:txBody>
      </p:sp>
      <p:pic>
        <p:nvPicPr>
          <p:cNvPr id="5" name="Содержимое 4" descr="650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00364" y="1643050"/>
            <a:ext cx="5911861" cy="4786345"/>
          </a:xfr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458200" cy="520700"/>
          </a:xfrm>
        </p:spPr>
        <p:txBody>
          <a:bodyPr>
            <a:noAutofit/>
          </a:bodyPr>
          <a:lstStyle/>
          <a:p>
            <a:r>
              <a:rPr lang="en-US" sz="7200" dirty="0" smtClean="0"/>
              <a:t>Die </a:t>
            </a:r>
            <a:r>
              <a:rPr lang="en-US" sz="7200" dirty="0" err="1" smtClean="0"/>
              <a:t>Herbstmonate</a:t>
            </a:r>
            <a:endParaRPr lang="ru-RU" sz="7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571612"/>
            <a:ext cx="3008313" cy="4800600"/>
          </a:xfrm>
        </p:spPr>
        <p:txBody>
          <a:bodyPr>
            <a:normAutofit lnSpcReduction="10000"/>
          </a:bodyPr>
          <a:lstStyle/>
          <a:p>
            <a:r>
              <a:rPr lang="en-US" sz="4400" dirty="0" smtClean="0">
                <a:latin typeface="+mj-lt"/>
              </a:rPr>
              <a:t>September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endParaRPr lang="en-US" dirty="0" smtClean="0">
              <a:latin typeface="+mj-lt"/>
            </a:endParaRPr>
          </a:p>
          <a:p>
            <a:endParaRPr lang="en-US" sz="4400" dirty="0" smtClean="0">
              <a:latin typeface="+mj-lt"/>
            </a:endParaRPr>
          </a:p>
          <a:p>
            <a:r>
              <a:rPr lang="en-US" sz="4400" dirty="0" err="1" smtClean="0">
                <a:latin typeface="+mj-lt"/>
              </a:rPr>
              <a:t>Oktober</a:t>
            </a:r>
            <a:endParaRPr lang="en-US" sz="4400" dirty="0" smtClean="0">
              <a:latin typeface="+mj-lt"/>
            </a:endParaRPr>
          </a:p>
          <a:p>
            <a:endParaRPr lang="en-US" sz="4400" dirty="0" smtClean="0">
              <a:latin typeface="+mj-lt"/>
            </a:endParaRPr>
          </a:p>
          <a:p>
            <a:endParaRPr lang="en-US" sz="4400" dirty="0" smtClean="0">
              <a:latin typeface="+mj-lt"/>
            </a:endParaRPr>
          </a:p>
          <a:p>
            <a:r>
              <a:rPr lang="en-US" sz="4400" dirty="0" smtClean="0">
                <a:latin typeface="+mj-lt"/>
              </a:rPr>
              <a:t>November</a:t>
            </a:r>
            <a:endParaRPr lang="ru-RU" sz="4400" dirty="0">
              <a:latin typeface="+mj-lt"/>
            </a:endParaRPr>
          </a:p>
        </p:txBody>
      </p:sp>
      <p:pic>
        <p:nvPicPr>
          <p:cNvPr id="5" name="Содержимое 4" descr="18278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86116" y="1571612"/>
            <a:ext cx="5626109" cy="4714908"/>
          </a:xfr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Herbst</a:t>
            </a:r>
            <a:r>
              <a:rPr lang="en-US" dirty="0" smtClean="0"/>
              <a:t> </a:t>
            </a:r>
            <a:r>
              <a:rPr lang="en-US" dirty="0" err="1" smtClean="0"/>
              <a:t>gibt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reite</a:t>
            </a:r>
            <a:r>
              <a:rPr lang="en-US" dirty="0" smtClean="0"/>
              <a:t> </a:t>
            </a:r>
            <a:r>
              <a:rPr lang="en-US" dirty="0" err="1" smtClean="0"/>
              <a:t>Obst</a:t>
            </a:r>
            <a:r>
              <a:rPr lang="en-US" dirty="0" smtClean="0"/>
              <a:t> und </a:t>
            </a:r>
            <a:r>
              <a:rPr lang="de-DE" dirty="0" smtClean="0"/>
              <a:t>Gemüse</a:t>
            </a:r>
            <a:endParaRPr lang="ru-RU" dirty="0"/>
          </a:p>
        </p:txBody>
      </p:sp>
      <p:pic>
        <p:nvPicPr>
          <p:cNvPr id="4" name="Содержимое 3" descr="ovifrukt_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554162"/>
            <a:ext cx="6500858" cy="4875234"/>
          </a:xfr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         </a:t>
            </a:r>
            <a:r>
              <a:rPr lang="en-US" sz="9600" dirty="0" err="1" smtClean="0"/>
              <a:t>Obst</a:t>
            </a:r>
            <a:endParaRPr lang="ru-RU" sz="9600" dirty="0"/>
          </a:p>
        </p:txBody>
      </p:sp>
      <p:pic>
        <p:nvPicPr>
          <p:cNvPr id="5" name="Содержимое 4" descr="DH_appl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571612"/>
            <a:ext cx="1857388" cy="1643074"/>
          </a:xfrm>
        </p:spPr>
      </p:pic>
      <p:pic>
        <p:nvPicPr>
          <p:cNvPr id="6" name="Содержимое 5" descr="2861362_f49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7158" y="3286124"/>
            <a:ext cx="1857388" cy="1571636"/>
          </a:xfrm>
        </p:spPr>
      </p:pic>
      <p:pic>
        <p:nvPicPr>
          <p:cNvPr id="8" name="Рисунок 7" descr="untitled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4929198"/>
            <a:ext cx="1857388" cy="171451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071802" y="1857364"/>
            <a:ext cx="42862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Ä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pfel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86050" y="3500438"/>
            <a:ext cx="50720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Banane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00364" y="5214950"/>
            <a:ext cx="45005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Birne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         </a:t>
            </a:r>
            <a:r>
              <a:rPr lang="en-US" sz="9600" dirty="0" err="1" smtClean="0"/>
              <a:t>Obst</a:t>
            </a:r>
            <a:endParaRPr lang="ru-RU" sz="9600" dirty="0"/>
          </a:p>
        </p:txBody>
      </p:sp>
      <p:pic>
        <p:nvPicPr>
          <p:cNvPr id="5" name="Содержимое 4" descr="gumarchek_ru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643050"/>
            <a:ext cx="2000264" cy="1481118"/>
          </a:xfrm>
        </p:spPr>
      </p:pic>
      <p:pic>
        <p:nvPicPr>
          <p:cNvPr id="6" name="Содержимое 5" descr="original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85719" y="3214686"/>
            <a:ext cx="2000265" cy="1500198"/>
          </a:xfrm>
        </p:spPr>
      </p:pic>
      <p:pic>
        <p:nvPicPr>
          <p:cNvPr id="7" name="Рисунок 6" descr="798oran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4786322"/>
            <a:ext cx="2000264" cy="18288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428992" y="1928802"/>
            <a:ext cx="35719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Pfläume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43240" y="3500438"/>
            <a:ext cx="451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Wassermelone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14810" y="5286388"/>
            <a:ext cx="2294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Orange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66</TotalTime>
  <Words>54</Words>
  <Application>Microsoft Office PowerPoint</Application>
  <PresentationFormat>Экран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Herbstfantasie</vt:lpstr>
      <vt:lpstr>Die Jahreszeiten</vt:lpstr>
      <vt:lpstr>Die Wintermonate</vt:lpstr>
      <vt:lpstr>Die Frühlingsmonate</vt:lpstr>
      <vt:lpstr>Die Sommermonate</vt:lpstr>
      <vt:lpstr>Die Herbstmonate</vt:lpstr>
      <vt:lpstr>Im Herbst gibt es reite Obst und Gemüse</vt:lpstr>
      <vt:lpstr>         Obst</vt:lpstr>
      <vt:lpstr>         Obst</vt:lpstr>
      <vt:lpstr>      Gemüse</vt:lpstr>
      <vt:lpstr>      Gemüse</vt:lpstr>
      <vt:lpstr>Im herbst gehen viele kinder in die schule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Herbstfanta</dc:title>
  <dc:creator>Admin</dc:creator>
  <cp:lastModifiedBy>Admin</cp:lastModifiedBy>
  <cp:revision>7</cp:revision>
  <dcterms:created xsi:type="dcterms:W3CDTF">2002-01-07T12:41:09Z</dcterms:created>
  <dcterms:modified xsi:type="dcterms:W3CDTF">2002-01-07T13:47:29Z</dcterms:modified>
</cp:coreProperties>
</file>